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556" autoAdjust="0"/>
  </p:normalViewPr>
  <p:slideViewPr>
    <p:cSldViewPr>
      <p:cViewPr varScale="1">
        <p:scale>
          <a:sx n="41" d="100"/>
          <a:sy n="41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6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9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7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2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3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4197-3CA6-437A-B65A-64AE07FA5B5E}" type="datetimeFigureOut">
              <a:rPr lang="en-US" smtClean="0"/>
              <a:t>6/16/2011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E74BA-6D2A-450E-8947-413DB9B62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2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1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3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6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7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8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9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1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3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6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7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8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29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1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3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6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7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8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39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1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3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44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1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5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6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7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8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e\Desktop\tracy%20ware\June-addiva-handout%209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4824459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15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27096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92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391038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95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418646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43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728395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56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167522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54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44784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1247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02791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96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34033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867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078061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14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83037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17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71397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8292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67832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8830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90903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16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02122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742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274588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53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6174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5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90325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44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92488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846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004297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50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625127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635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589244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117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91774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088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69214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830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82552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089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544715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4682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77403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037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137796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565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6943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0051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887777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2430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758359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14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41681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9290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110065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32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03960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598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62375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4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943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144363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068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89671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413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31960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883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201159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541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65008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676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863128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495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61236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49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172414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00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735132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0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14256"/>
              </p:ext>
            </p:extLst>
          </p:nvPr>
        </p:nvGraphicFramePr>
        <p:xfrm>
          <a:off x="1143000" y="85725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3" imgW="6858000" imgH="5143680" progId="AcroExch.Document.7">
                  <p:link updateAutomatic="1"/>
                </p:oleObj>
              </mc:Choice>
              <mc:Fallback>
                <p:oleObj name="Acrobat Document" r:id="rId3" imgW="6858000" imgH="5143680" progId="AcroExch.Document.7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85725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2019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45</vt:i4>
      </vt:variant>
      <vt:variant>
        <vt:lpstr>Slide Titles</vt:lpstr>
      </vt:variant>
      <vt:variant>
        <vt:i4>45</vt:i4>
      </vt:variant>
    </vt:vector>
  </HeadingPairs>
  <TitlesOfParts>
    <vt:vector size="91" baseType="lpstr">
      <vt:lpstr>Office Theme</vt:lpstr>
      <vt:lpstr>C:\Users\Janie\Desktop\tracy ware\June-addiva-handout 1.pdf</vt:lpstr>
      <vt:lpstr>C:\Users\Janie\Desktop\tracy ware\June-addiva-handout 2.pdf</vt:lpstr>
      <vt:lpstr>C:\Users\Janie\Desktop\tracy ware\June-addiva-handout 3.pdf</vt:lpstr>
      <vt:lpstr>C:\Users\Janie\Desktop\tracy ware\June-addiva-handout 4.pdf</vt:lpstr>
      <vt:lpstr>C:\Users\Janie\Desktop\tracy ware\June-addiva-handout 5.pdf</vt:lpstr>
      <vt:lpstr>C:\Users\Janie\Desktop\tracy ware\June-addiva-handout 6.pdf</vt:lpstr>
      <vt:lpstr>C:\Users\Janie\Desktop\tracy ware\June-addiva-handout 7.pdf</vt:lpstr>
      <vt:lpstr>C:\Users\Janie\Desktop\tracy ware\June-addiva-handout 8.pdf</vt:lpstr>
      <vt:lpstr>C:\Users\Janie\Desktop\tracy ware\June-addiva-handout 9.pdf</vt:lpstr>
      <vt:lpstr>C:\Users\Janie\Desktop\tracy ware\June-addiva-handout 10.pdf</vt:lpstr>
      <vt:lpstr>C:\Users\Janie\Desktop\tracy ware\June-addiva-handout 11.pdf</vt:lpstr>
      <vt:lpstr>C:\Users\Janie\Desktop\tracy ware\June-addiva-handout 12.pdf</vt:lpstr>
      <vt:lpstr>C:\Users\Janie\Desktop\tracy ware\June-addiva-handout 13.pdf</vt:lpstr>
      <vt:lpstr>C:\Users\Janie\Desktop\tracy ware\June-addiva-handout 14.pdf</vt:lpstr>
      <vt:lpstr>C:\Users\Janie\Desktop\tracy ware\June-addiva-handout 15.pdf</vt:lpstr>
      <vt:lpstr>C:\Users\Janie\Desktop\tracy ware\June-addiva-handout 16.pdf</vt:lpstr>
      <vt:lpstr>C:\Users\Janie\Desktop\tracy ware\June-addiva-handout 17.pdf</vt:lpstr>
      <vt:lpstr>C:\Users\Janie\Desktop\tracy ware\June-addiva-handout 18.pdf</vt:lpstr>
      <vt:lpstr>C:\Users\Janie\Desktop\tracy ware\June-addiva-handout 19.pdf</vt:lpstr>
      <vt:lpstr>C:\Users\Janie\Desktop\tracy ware\June-addiva-handout 20.pdf</vt:lpstr>
      <vt:lpstr>C:\Users\Janie\Desktop\tracy ware\June-addiva-handout 21.pdf</vt:lpstr>
      <vt:lpstr>C:\Users\Janie\Desktop\tracy ware\June-addiva-handout 22.pdf</vt:lpstr>
      <vt:lpstr>C:\Users\Janie\Desktop\tracy ware\June-addiva-handout 23.pdf</vt:lpstr>
      <vt:lpstr>C:\Users\Janie\Desktop\tracy ware\June-addiva-handout 24.pdf</vt:lpstr>
      <vt:lpstr>C:\Users\Janie\Desktop\tracy ware\June-addiva-handout 25.pdf</vt:lpstr>
      <vt:lpstr>C:\Users\Janie\Desktop\tracy ware\June-addiva-handout 26.pdf</vt:lpstr>
      <vt:lpstr>C:\Users\Janie\Desktop\tracy ware\June-addiva-handout 27.pdf</vt:lpstr>
      <vt:lpstr>C:\Users\Janie\Desktop\tracy ware\June-addiva-handout 28.pdf</vt:lpstr>
      <vt:lpstr>C:\Users\Janie\Desktop\tracy ware\June-addiva-handout 29.pdf</vt:lpstr>
      <vt:lpstr>C:\Users\Janie\Desktop\tracy ware\June-addiva-handout 30.pdf</vt:lpstr>
      <vt:lpstr>C:\Users\Janie\Desktop\tracy ware\June-addiva-handout 31.pdf</vt:lpstr>
      <vt:lpstr>C:\Users\Janie\Desktop\tracy ware\June-addiva-handout 32.pdf</vt:lpstr>
      <vt:lpstr>C:\Users\Janie\Desktop\tracy ware\June-addiva-handout 33.pdf</vt:lpstr>
      <vt:lpstr>C:\Users\Janie\Desktop\tracy ware\June-addiva-handout 34.pdf</vt:lpstr>
      <vt:lpstr>C:\Users\Janie\Desktop\tracy ware\June-addiva-handout 35.pdf</vt:lpstr>
      <vt:lpstr>C:\Users\Janie\Desktop\tracy ware\June-addiva-handout 36.pdf</vt:lpstr>
      <vt:lpstr>C:\Users\Janie\Desktop\tracy ware\June-addiva-handout 37.pdf</vt:lpstr>
      <vt:lpstr>C:\Users\Janie\Desktop\tracy ware\June-addiva-handout 38.pdf</vt:lpstr>
      <vt:lpstr>C:\Users\Janie\Desktop\tracy ware\June-addiva-handout 39.pdf</vt:lpstr>
      <vt:lpstr>C:\Users\Janie\Desktop\tracy ware\June-addiva-handout 40.pdf</vt:lpstr>
      <vt:lpstr>C:\Users\Janie\Desktop\tracy ware\June-addiva-handout 41.pdf</vt:lpstr>
      <vt:lpstr>C:\Users\Janie\Desktop\tracy ware\June-addiva-handout 42.pdf</vt:lpstr>
      <vt:lpstr>C:\Users\Janie\Desktop\tracy ware\June-addiva-handout 43.pdf</vt:lpstr>
      <vt:lpstr>C:\Users\Janie\Desktop\tracy ware\June-addiva-handout 44.pdf</vt:lpstr>
      <vt:lpstr>C:\Users\Janie\Desktop\tracy ware\June-addiva-handout 1.pdf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Janie</dc:creator>
  <cp:lastModifiedBy>Janie</cp:lastModifiedBy>
  <cp:revision>8</cp:revision>
  <dcterms:created xsi:type="dcterms:W3CDTF">2011-06-17T02:29:11Z</dcterms:created>
  <dcterms:modified xsi:type="dcterms:W3CDTF">2011-06-17T02:58:15Z</dcterms:modified>
</cp:coreProperties>
</file>